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7CCE-C72B-4028-8519-3A5618593C52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3EB3-8DA7-4837-ADC1-336E2901C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98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D10898-EE64-4F1E-9528-4E4768EECA5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3A9A87-2F98-4292-9CFB-5E26E9A208A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gif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gif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OBSERVACIÓN\68535_481497699652_193179119652_5573880_828411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Pictures\OBSERVACIÓN\68535_481497699652_193179119652_5573880_828411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9144000" cy="11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es-ES" sz="5200" b="1" dirty="0">
                <a:solidFill>
                  <a:schemeClr val="tx1">
                    <a:lumMod val="75000"/>
                  </a:schemeClr>
                </a:solidFill>
              </a:rPr>
              <a:t>COLEGIO LANCASTER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</a:rPr>
              <a:t>ADECUACIONES </a:t>
            </a:r>
          </a:p>
          <a:p>
            <a:pPr marL="68580" indent="0" algn="ctr">
              <a:buNone/>
            </a:pPr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</a:rPr>
              <a:t>CURRICULARES</a:t>
            </a:r>
            <a:r>
              <a:rPr lang="es-ES" sz="3500" dirty="0"/>
              <a:t/>
            </a:r>
            <a:br>
              <a:rPr lang="es-ES" sz="3500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3200" dirty="0"/>
              <a:t> </a:t>
            </a: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</a:rPr>
              <a:t>Maestra:</a:t>
            </a:r>
            <a:r>
              <a:rPr lang="es-ES" sz="3000" dirty="0" smtClean="0"/>
              <a:t> </a:t>
            </a:r>
            <a:r>
              <a:rPr lang="es-ES" sz="3000" u="sng" dirty="0" err="1" smtClean="0"/>
              <a:t>Grethia</a:t>
            </a:r>
            <a:r>
              <a:rPr lang="es-ES" sz="3000" u="sng" dirty="0" smtClean="0"/>
              <a:t> </a:t>
            </a:r>
            <a:endParaRPr lang="es-ES" sz="3000" u="sng" dirty="0" smtClean="0"/>
          </a:p>
          <a:p>
            <a:pPr marL="68580" indent="0" algn="ctr">
              <a:buNone/>
            </a:pPr>
            <a:r>
              <a:rPr lang="es-ES" sz="3000" dirty="0"/>
              <a:t/>
            </a:r>
            <a:br>
              <a:rPr lang="es-ES" sz="3000" dirty="0"/>
            </a:br>
            <a:r>
              <a:rPr lang="es-ES" sz="2200" dirty="0"/>
              <a:t/>
            </a:r>
            <a:br>
              <a:rPr lang="es-ES" sz="2200" dirty="0"/>
            </a:br>
            <a:r>
              <a:rPr lang="es-ES" sz="2600" b="1" dirty="0" smtClean="0">
                <a:solidFill>
                  <a:schemeClr val="tx1">
                    <a:lumMod val="75000"/>
                  </a:schemeClr>
                </a:solidFill>
              </a:rPr>
              <a:t>Alumna:</a:t>
            </a:r>
            <a:r>
              <a:rPr lang="es-ES" sz="2600" dirty="0" smtClean="0"/>
              <a:t> </a:t>
            </a:r>
            <a:r>
              <a:rPr lang="es-ES" sz="2600" u="sng" dirty="0" smtClean="0"/>
              <a:t>Gabriela </a:t>
            </a:r>
            <a:r>
              <a:rPr lang="es-ES" sz="2600" u="sng" dirty="0"/>
              <a:t>Bernardo </a:t>
            </a:r>
            <a:r>
              <a:rPr lang="es-ES" sz="2600" u="sng" dirty="0" smtClean="0"/>
              <a:t>Ramírez</a:t>
            </a:r>
          </a:p>
          <a:p>
            <a:pPr marL="68580" indent="0" algn="ctr">
              <a:buNone/>
            </a:pPr>
            <a:r>
              <a:rPr lang="es-ES" sz="2200" dirty="0"/>
              <a:t/>
            </a:r>
            <a:br>
              <a:rPr lang="es-ES" sz="2200" dirty="0"/>
            </a:br>
            <a:r>
              <a:rPr lang="es-ES" sz="2200" dirty="0"/>
              <a:t/>
            </a:r>
            <a:br>
              <a:rPr lang="es-ES" sz="2200" dirty="0"/>
            </a:br>
            <a:r>
              <a:rPr lang="es-ES" sz="2600" b="1" dirty="0" err="1" smtClean="0">
                <a:solidFill>
                  <a:schemeClr val="tx1">
                    <a:lumMod val="75000"/>
                  </a:schemeClr>
                </a:solidFill>
              </a:rPr>
              <a:t>Collage:RIEB</a:t>
            </a:r>
            <a:r>
              <a:rPr lang="es-ES" sz="2600" dirty="0" smtClean="0"/>
              <a:t> </a:t>
            </a:r>
            <a:r>
              <a:rPr lang="es-ES" sz="5800" u="sng" dirty="0"/>
              <a:t/>
            </a:r>
            <a:br>
              <a:rPr lang="es-ES" sz="5800" u="sng" dirty="0"/>
            </a:br>
            <a:endParaRPr lang="es-ES" sz="2200" u="sng" dirty="0"/>
          </a:p>
        </p:txBody>
      </p:sp>
      <p:pic>
        <p:nvPicPr>
          <p:cNvPr id="2" name="canciones infantiles - la marcha de las vocales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086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OBSERVACIÓN\68535_481497699652_193179119652_5573880_82841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Pictures\OBSERVACIÓN\68535_481497699652_193179119652_5573880_82841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9144000" cy="11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16831"/>
            <a:ext cx="9144000" cy="381642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6000" b="1" dirty="0" smtClean="0"/>
              <a:t>COLLAGE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6700" b="1" dirty="0" smtClean="0">
                <a:solidFill>
                  <a:schemeClr val="accent1">
                    <a:lumMod val="75000"/>
                  </a:schemeClr>
                </a:solidFill>
              </a:rPr>
              <a:t>ADECUACIONES CURRICULARES</a:t>
            </a:r>
            <a:r>
              <a:rPr lang="es-ES" sz="6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6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600" b="1" u="sng" dirty="0" smtClean="0">
                <a:solidFill>
                  <a:schemeClr val="accent1">
                    <a:lumMod val="75000"/>
                  </a:schemeClr>
                </a:solidFill>
              </a:rPr>
              <a:t>RIEB</a:t>
            </a:r>
            <a:r>
              <a:rPr lang="es-ES" sz="6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7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Pictures\impr_pap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-138051"/>
            <a:ext cx="9144000" cy="70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OBSERVACIÓN\11592472-una-ilustracion-de-un-mae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" y="-134996"/>
            <a:ext cx="2087086" cy="207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OBSERVACIÓN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45" y="-170830"/>
            <a:ext cx="1746946" cy="1746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OBSERVACIÓN\426283_238425592907542_173488955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53" y="-192825"/>
            <a:ext cx="2902113" cy="196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OBSERVACIÓN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39" y="1566027"/>
            <a:ext cx="2227810" cy="2123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OBSERVACIÓN\1NIOS_~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3401" r="7447" b="12884"/>
          <a:stretch/>
        </p:blipFill>
        <p:spPr bwMode="auto">
          <a:xfrm>
            <a:off x="1872250" y="1034896"/>
            <a:ext cx="1855680" cy="180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OBSERVACIÓN\cartoon-school-supplies----vector-material_34-56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" y="1831334"/>
            <a:ext cx="2121278" cy="2128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OBSERVACIÓN\cartoon-school-supplies----vector-material_34-566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3" y="1145115"/>
            <a:ext cx="1804795" cy="174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OBSERVACIÓN\densya_gi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929468"/>
            <a:ext cx="1972485" cy="197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OBSERVACIÓN\F5-6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60" y="1391639"/>
            <a:ext cx="1942820" cy="2176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OBSERVACIÓN\imagenesninosdiscapacitadosparaimprimir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65" y="3546480"/>
            <a:ext cx="2130136" cy="1682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:\OBSERVACIÓN\imagenesninosdiscapacitadosparaimprimi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4615516"/>
            <a:ext cx="1556048" cy="228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:\OBSERVACIÓN\FFHeader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10" y="3380898"/>
            <a:ext cx="1881402" cy="188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:\OBSERVACIÓN\imagesCA7S1MZ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45" y="512547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:\OBSERVACIÓN\imagen-jardi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01" y="5229200"/>
            <a:ext cx="2209155" cy="1779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G:\OBSERVACIÓN\ningyo_soft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55" y="3380898"/>
            <a:ext cx="2329639" cy="201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:\OBSERVACIÓN\NIA_ES~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97" y="5198660"/>
            <a:ext cx="1681192" cy="168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G:\OBSERVACIÓN\schoolsupplies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01" y="3546480"/>
            <a:ext cx="2808312" cy="20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:\OBSERVACIÓN\preview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98" y="2627718"/>
            <a:ext cx="981961" cy="1023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:\OBSERVACIÓN\imagesCASV1UXQ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3380898"/>
            <a:ext cx="1340024" cy="134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Nube"/>
          <p:cNvSpPr/>
          <p:nvPr/>
        </p:nvSpPr>
        <p:spPr>
          <a:xfrm>
            <a:off x="2730518" y="2609033"/>
            <a:ext cx="2742277" cy="14257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PLANES DE ESTUDIO EN EL MARCO DE LA RIEB </a:t>
            </a:r>
            <a:endParaRPr lang="es-ES" dirty="0"/>
          </a:p>
        </p:txBody>
      </p:sp>
      <p:pic>
        <p:nvPicPr>
          <p:cNvPr id="1047" name="Picture 23" descr="G:\OBSERVACIÓN\imagenesdeninojugandoparaimprimir4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93" y="-180904"/>
            <a:ext cx="3048000" cy="144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o 3">
      <a:dk1>
        <a:srgbClr val="FF99CC"/>
      </a:dk1>
      <a:lt1>
        <a:sysClr val="window" lastClr="FFFFFF"/>
      </a:lt1>
      <a:dk2>
        <a:srgbClr val="3E3D2D"/>
      </a:dk2>
      <a:lt2>
        <a:srgbClr val="FF99CC"/>
      </a:lt2>
      <a:accent1>
        <a:srgbClr val="FF99CC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</TotalTime>
  <Words>11</Words>
  <Application>Microsoft Office PowerPoint</Application>
  <PresentationFormat>Presentación en pantalla (4:3)</PresentationFormat>
  <Paragraphs>6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Austin</vt:lpstr>
      <vt:lpstr>Presentación de PowerPoint</vt:lpstr>
      <vt:lpstr> COLLAGE  ADECUACIONES CURRICULARES  RIEB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INFRAESTRUCTURA</dc:title>
  <dc:creator>Home</dc:creator>
  <cp:lastModifiedBy>Luffi</cp:lastModifiedBy>
  <cp:revision>40</cp:revision>
  <dcterms:created xsi:type="dcterms:W3CDTF">2013-04-26T04:17:50Z</dcterms:created>
  <dcterms:modified xsi:type="dcterms:W3CDTF">2013-09-17T05:42:36Z</dcterms:modified>
</cp:coreProperties>
</file>