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7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9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8" r:id="rId2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D4911-BE0F-41A4-9697-6902AA4158EB}" type="datetimeFigureOut">
              <a:rPr lang="es-ES" smtClean="0"/>
              <a:t>22/06/2014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EAA2A-CD84-46B3-B895-6B7E7CEE7D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9119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EAA2A-CD84-46B3-B895-6B7E7CEE7D2C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6601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4796-4CC4-4F96-92BC-76955F48F8CA}" type="datetimeFigureOut">
              <a:rPr lang="es-ES" smtClean="0"/>
              <a:t>22/06/2014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E647-E547-499F-8164-6207CDBF1C8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4796-4CC4-4F96-92BC-76955F48F8CA}" type="datetimeFigureOut">
              <a:rPr lang="es-ES" smtClean="0"/>
              <a:t>22/06/2014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E647-E547-499F-8164-6207CDBF1C8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4796-4CC4-4F96-92BC-76955F48F8CA}" type="datetimeFigureOut">
              <a:rPr lang="es-ES" smtClean="0"/>
              <a:t>22/06/2014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E647-E547-499F-8164-6207CDBF1C83}" type="slidenum">
              <a:rPr lang="es-ES" smtClean="0"/>
              <a:t>‹Nº›</a:t>
            </a:fld>
            <a:endParaRPr lang="es-E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4796-4CC4-4F96-92BC-76955F48F8CA}" type="datetimeFigureOut">
              <a:rPr lang="es-ES" smtClean="0"/>
              <a:t>22/06/2014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E647-E547-499F-8164-6207CDBF1C83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4796-4CC4-4F96-92BC-76955F48F8CA}" type="datetimeFigureOut">
              <a:rPr lang="es-ES" smtClean="0"/>
              <a:t>22/06/2014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E647-E547-499F-8164-6207CDBF1C8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4796-4CC4-4F96-92BC-76955F48F8CA}" type="datetimeFigureOut">
              <a:rPr lang="es-ES" smtClean="0"/>
              <a:t>22/06/2014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E647-E547-499F-8164-6207CDBF1C83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4796-4CC4-4F96-92BC-76955F48F8CA}" type="datetimeFigureOut">
              <a:rPr lang="es-ES" smtClean="0"/>
              <a:t>22/06/2014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E647-E547-499F-8164-6207CDBF1C8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4796-4CC4-4F96-92BC-76955F48F8CA}" type="datetimeFigureOut">
              <a:rPr lang="es-ES" smtClean="0"/>
              <a:t>22/06/2014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E647-E547-499F-8164-6207CDBF1C8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4796-4CC4-4F96-92BC-76955F48F8CA}" type="datetimeFigureOut">
              <a:rPr lang="es-ES" smtClean="0"/>
              <a:t>22/06/2014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E647-E547-499F-8164-6207CDBF1C8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4796-4CC4-4F96-92BC-76955F48F8CA}" type="datetimeFigureOut">
              <a:rPr lang="es-ES" smtClean="0"/>
              <a:t>22/06/2014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E647-E547-499F-8164-6207CDBF1C83}" type="slidenum">
              <a:rPr lang="es-ES" smtClean="0"/>
              <a:t>‹Nº›</a:t>
            </a:fld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4796-4CC4-4F96-92BC-76955F48F8CA}" type="datetimeFigureOut">
              <a:rPr lang="es-ES" smtClean="0"/>
              <a:t>22/06/2014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E647-E547-499F-8164-6207CDBF1C83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A1D4796-4CC4-4F96-92BC-76955F48F8CA}" type="datetimeFigureOut">
              <a:rPr lang="es-ES" smtClean="0"/>
              <a:t>22/06/2014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A5EE647-E547-499F-8164-6207CDBF1C83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mx/url?sa=i&amp;rct=j&amp;q=&amp;esrc=s&amp;source=images&amp;cd=&amp;cad=rja&amp;uact=8&amp;docid=Qbp-4AwnoveQiM&amp;tbnid=sgIw7psaJZA9ZM:&amp;ved=0CAUQjRw&amp;url=http://comunidadinteractivasb.blogspot.com/2013/10/la-nutricion-de-las-plantas.html&amp;ei=zM6fU_m0H7LisASovoHYBA&amp;bvm=bv.68911936,d.b2k&amp;psig=AFQjCNF-8rT0qcfCmmhG5-AZH3gx5qf9bg&amp;ust=140306848600423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-459432"/>
            <a:ext cx="7772400" cy="7056784"/>
          </a:xfrm>
        </p:spPr>
        <p:txBody>
          <a:bodyPr>
            <a:normAutofit/>
          </a:bodyPr>
          <a:lstStyle/>
          <a:p>
            <a:r>
              <a:rPr lang="es-ES" b="1" dirty="0" smtClean="0">
                <a:latin typeface="Jokerman" panose="04090605060D06020702" pitchFamily="82" charset="0"/>
                <a:cs typeface="JasmineUPC" panose="02020603050405020304" pitchFamily="18" charset="-34"/>
              </a:rPr>
              <a:t/>
            </a:r>
            <a:br>
              <a:rPr lang="es-ES" b="1" dirty="0" smtClean="0">
                <a:latin typeface="Jokerman" panose="04090605060D06020702" pitchFamily="82" charset="0"/>
                <a:cs typeface="JasmineUPC" panose="02020603050405020304" pitchFamily="18" charset="-34"/>
              </a:rPr>
            </a:br>
            <a:r>
              <a:rPr lang="es-ES" b="1" dirty="0" smtClean="0">
                <a:latin typeface="Jokerman" panose="04090605060D06020702" pitchFamily="82" charset="0"/>
                <a:cs typeface="JasmineUPC" panose="02020603050405020304" pitchFamily="18" charset="-34"/>
              </a:rPr>
              <a:t>COLEGIO </a:t>
            </a:r>
            <a:r>
              <a:rPr lang="es-ES" b="1" dirty="0">
                <a:latin typeface="Jokerman" panose="04090605060D06020702" pitchFamily="82" charset="0"/>
                <a:cs typeface="JasmineUPC" panose="02020603050405020304" pitchFamily="18" charset="-34"/>
              </a:rPr>
              <a:t>LANCASTER </a:t>
            </a:r>
            <a:r>
              <a:rPr lang="es-ES" sz="3100" b="1" dirty="0">
                <a:solidFill>
                  <a:schemeClr val="accent1"/>
                </a:solidFill>
                <a:cs typeface="JasmineUPC" panose="02020603050405020304" pitchFamily="18" charset="-34"/>
              </a:rPr>
              <a:t/>
            </a:r>
            <a:br>
              <a:rPr lang="es-ES" sz="3100" b="1" dirty="0">
                <a:solidFill>
                  <a:schemeClr val="accent1"/>
                </a:solidFill>
                <a:cs typeface="JasmineUPC" panose="02020603050405020304" pitchFamily="18" charset="-34"/>
              </a:rPr>
            </a:br>
            <a:r>
              <a:rPr lang="es-ES" sz="2200" b="1" dirty="0">
                <a:solidFill>
                  <a:schemeClr val="accent1"/>
                </a:solidFill>
                <a:cs typeface="JasmineUPC" panose="02020603050405020304" pitchFamily="18" charset="-34"/>
              </a:rPr>
              <a:t/>
            </a:r>
            <a:br>
              <a:rPr lang="es-ES" sz="2200" b="1" dirty="0">
                <a:solidFill>
                  <a:schemeClr val="accent1"/>
                </a:solidFill>
                <a:cs typeface="JasmineUPC" panose="02020603050405020304" pitchFamily="18" charset="-34"/>
              </a:rPr>
            </a:br>
            <a:r>
              <a:rPr lang="es-ES" sz="2000" b="1" dirty="0">
                <a:latin typeface="Jokerman" panose="04090605060D06020702" pitchFamily="82" charset="0"/>
                <a:cs typeface="JasmineUPC" panose="02020603050405020304" pitchFamily="18" charset="-34"/>
              </a:rPr>
              <a:t>CURSO: </a:t>
            </a:r>
            <a:r>
              <a:rPr lang="es-ES" sz="2000" b="1" dirty="0">
                <a:solidFill>
                  <a:schemeClr val="accent1"/>
                </a:solidFill>
                <a:cs typeface="JasmineUPC" panose="02020603050405020304" pitchFamily="18" charset="-34"/>
              </a:rPr>
              <a:t/>
            </a:r>
            <a:br>
              <a:rPr lang="es-ES" sz="2000" b="1" dirty="0">
                <a:solidFill>
                  <a:schemeClr val="accent1"/>
                </a:solidFill>
                <a:cs typeface="JasmineUPC" panose="02020603050405020304" pitchFamily="18" charset="-34"/>
              </a:rPr>
            </a:br>
            <a:r>
              <a:rPr lang="es-ES" sz="2000" b="1" dirty="0">
                <a:solidFill>
                  <a:schemeClr val="accent4">
                    <a:lumMod val="50000"/>
                  </a:schemeClr>
                </a:solidFill>
                <a:cs typeface="JasmineUPC" panose="02020603050405020304" pitchFamily="18" charset="-34"/>
              </a:rPr>
              <a:t>OPTATIVA </a:t>
            </a:r>
            <a:br>
              <a:rPr lang="es-ES" sz="2000" b="1" dirty="0">
                <a:solidFill>
                  <a:schemeClr val="accent4">
                    <a:lumMod val="50000"/>
                  </a:schemeClr>
                </a:solidFill>
                <a:cs typeface="JasmineUPC" panose="02020603050405020304" pitchFamily="18" charset="-34"/>
              </a:rPr>
            </a:br>
            <a:r>
              <a:rPr lang="es-ES" sz="2000" b="1" dirty="0">
                <a:solidFill>
                  <a:schemeClr val="accent4">
                    <a:lumMod val="50000"/>
                  </a:schemeClr>
                </a:solidFill>
                <a:cs typeface="JasmineUPC" panose="02020603050405020304" pitchFamily="18" charset="-34"/>
              </a:rPr>
              <a:t>EDUCACIÓN AMBIENTAL PARA LA SUSTENTABILIDAD</a:t>
            </a:r>
            <a:r>
              <a:rPr lang="es-ES" sz="2000" b="1" dirty="0">
                <a:solidFill>
                  <a:schemeClr val="accent5"/>
                </a:solidFill>
                <a:cs typeface="JasmineUPC" panose="02020603050405020304" pitchFamily="18" charset="-34"/>
              </a:rPr>
              <a:t/>
            </a:r>
            <a:br>
              <a:rPr lang="es-ES" sz="2000" b="1" dirty="0">
                <a:solidFill>
                  <a:schemeClr val="accent5"/>
                </a:solidFill>
                <a:cs typeface="JasmineUPC" panose="02020603050405020304" pitchFamily="18" charset="-34"/>
              </a:rPr>
            </a:br>
            <a:r>
              <a:rPr lang="es-ES" sz="2000" b="1" dirty="0">
                <a:solidFill>
                  <a:schemeClr val="accent5"/>
                </a:solidFill>
                <a:cs typeface="JasmineUPC" panose="02020603050405020304" pitchFamily="18" charset="-34"/>
              </a:rPr>
              <a:t/>
            </a:r>
            <a:br>
              <a:rPr lang="es-ES" sz="2000" b="1" dirty="0">
                <a:solidFill>
                  <a:schemeClr val="accent5"/>
                </a:solidFill>
                <a:cs typeface="JasmineUPC" panose="02020603050405020304" pitchFamily="18" charset="-34"/>
              </a:rPr>
            </a:br>
            <a:r>
              <a:rPr lang="es-ES" sz="2000" b="1" dirty="0">
                <a:cs typeface="JasmineUPC" panose="02020603050405020304" pitchFamily="18" charset="-34"/>
              </a:rPr>
              <a:t/>
            </a:r>
            <a:br>
              <a:rPr lang="es-ES" sz="2000" b="1" dirty="0">
                <a:cs typeface="JasmineUPC" panose="02020603050405020304" pitchFamily="18" charset="-34"/>
              </a:rPr>
            </a:br>
            <a:r>
              <a:rPr lang="es-ES" sz="2000" b="1" dirty="0">
                <a:latin typeface="Jokerman" panose="04090605060D06020702" pitchFamily="82" charset="0"/>
                <a:cs typeface="JasmineUPC" panose="02020603050405020304" pitchFamily="18" charset="-34"/>
              </a:rPr>
              <a:t>ASESORA: </a:t>
            </a:r>
            <a:r>
              <a:rPr lang="es-ES" sz="2000" b="1" dirty="0">
                <a:solidFill>
                  <a:schemeClr val="accent4">
                    <a:lumMod val="50000"/>
                  </a:schemeClr>
                </a:solidFill>
                <a:cs typeface="JasmineUPC" panose="02020603050405020304" pitchFamily="18" charset="-34"/>
              </a:rPr>
              <a:t/>
            </a:r>
            <a:br>
              <a:rPr lang="es-ES" sz="2000" b="1" dirty="0">
                <a:solidFill>
                  <a:schemeClr val="accent4">
                    <a:lumMod val="50000"/>
                  </a:schemeClr>
                </a:solidFill>
                <a:cs typeface="JasmineUPC" panose="02020603050405020304" pitchFamily="18" charset="-34"/>
              </a:rPr>
            </a:br>
            <a:r>
              <a:rPr lang="es-ES" sz="2000" b="1" dirty="0">
                <a:solidFill>
                  <a:schemeClr val="accent4">
                    <a:lumMod val="50000"/>
                  </a:schemeClr>
                </a:solidFill>
                <a:cs typeface="JasmineUPC" panose="02020603050405020304" pitchFamily="18" charset="-34"/>
              </a:rPr>
              <a:t>CLAUDIA GARCÍA MENDOZA</a:t>
            </a:r>
            <a:r>
              <a:rPr lang="es-ES" sz="2000" b="1" dirty="0">
                <a:solidFill>
                  <a:schemeClr val="accent5"/>
                </a:solidFill>
                <a:cs typeface="JasmineUPC" panose="02020603050405020304" pitchFamily="18" charset="-34"/>
              </a:rPr>
              <a:t/>
            </a:r>
            <a:br>
              <a:rPr lang="es-ES" sz="2000" b="1" dirty="0">
                <a:solidFill>
                  <a:schemeClr val="accent5"/>
                </a:solidFill>
                <a:cs typeface="JasmineUPC" panose="02020603050405020304" pitchFamily="18" charset="-34"/>
              </a:rPr>
            </a:br>
            <a:r>
              <a:rPr lang="es-ES" sz="2000" b="1" dirty="0">
                <a:solidFill>
                  <a:schemeClr val="accent5"/>
                </a:solidFill>
                <a:cs typeface="JasmineUPC" panose="02020603050405020304" pitchFamily="18" charset="-34"/>
              </a:rPr>
              <a:t/>
            </a:r>
            <a:br>
              <a:rPr lang="es-ES" sz="2000" b="1" dirty="0">
                <a:solidFill>
                  <a:schemeClr val="accent5"/>
                </a:solidFill>
                <a:cs typeface="JasmineUPC" panose="02020603050405020304" pitchFamily="18" charset="-34"/>
              </a:rPr>
            </a:br>
            <a:r>
              <a:rPr lang="es-ES" sz="2000" b="1" dirty="0">
                <a:solidFill>
                  <a:schemeClr val="accent1"/>
                </a:solidFill>
                <a:cs typeface="JasmineUPC" panose="02020603050405020304" pitchFamily="18" charset="-34"/>
              </a:rPr>
              <a:t/>
            </a:r>
            <a:br>
              <a:rPr lang="es-ES" sz="2000" b="1" dirty="0">
                <a:solidFill>
                  <a:schemeClr val="accent1"/>
                </a:solidFill>
                <a:cs typeface="JasmineUPC" panose="02020603050405020304" pitchFamily="18" charset="-34"/>
              </a:rPr>
            </a:br>
            <a:r>
              <a:rPr lang="es-ES" sz="2000" b="1" dirty="0" smtClean="0">
                <a:latin typeface="Jokerman" panose="04090605060D06020702" pitchFamily="82" charset="0"/>
                <a:cs typeface="JasmineUPC" panose="02020603050405020304" pitchFamily="18" charset="-34"/>
              </a:rPr>
              <a:t>ALUMNA: </a:t>
            </a:r>
            <a:r>
              <a:rPr lang="es-ES" sz="2000" b="1" dirty="0">
                <a:solidFill>
                  <a:schemeClr val="accent4">
                    <a:lumMod val="50000"/>
                  </a:schemeClr>
                </a:solidFill>
                <a:cs typeface="JasmineUPC" panose="02020603050405020304" pitchFamily="18" charset="-34"/>
              </a:rPr>
              <a:t/>
            </a:r>
            <a:br>
              <a:rPr lang="es-ES" sz="2000" b="1" dirty="0">
                <a:solidFill>
                  <a:schemeClr val="accent4">
                    <a:lumMod val="50000"/>
                  </a:schemeClr>
                </a:solidFill>
                <a:cs typeface="JasmineUPC" panose="02020603050405020304" pitchFamily="18" charset="-34"/>
              </a:rPr>
            </a:br>
            <a:r>
              <a:rPr lang="es-ES" sz="2000" b="1" dirty="0">
                <a:solidFill>
                  <a:schemeClr val="accent4">
                    <a:lumMod val="50000"/>
                  </a:schemeClr>
                </a:solidFill>
                <a:cs typeface="JasmineUPC" panose="02020603050405020304" pitchFamily="18" charset="-34"/>
              </a:rPr>
              <a:t>Bernardo Ramírez Gabriela </a:t>
            </a:r>
            <a:r>
              <a:rPr lang="es-ES" sz="2000" b="1" dirty="0" smtClean="0">
                <a:solidFill>
                  <a:schemeClr val="accent4">
                    <a:lumMod val="50000"/>
                  </a:schemeClr>
                </a:solidFill>
                <a:cs typeface="JasmineUPC" panose="02020603050405020304" pitchFamily="18" charset="-34"/>
              </a:rPr>
              <a:t/>
            </a:r>
            <a:br>
              <a:rPr lang="es-ES" sz="2000" b="1" dirty="0" smtClean="0">
                <a:solidFill>
                  <a:schemeClr val="accent4">
                    <a:lumMod val="50000"/>
                  </a:schemeClr>
                </a:solidFill>
                <a:cs typeface="JasmineUPC" panose="02020603050405020304" pitchFamily="18" charset="-34"/>
              </a:rPr>
            </a:br>
            <a:r>
              <a:rPr lang="es-ES" sz="2000" b="1" dirty="0" smtClean="0">
                <a:solidFill>
                  <a:schemeClr val="accent4">
                    <a:lumMod val="50000"/>
                  </a:schemeClr>
                </a:solidFill>
                <a:cs typeface="JasmineUPC" panose="02020603050405020304" pitchFamily="18" charset="-34"/>
              </a:rPr>
              <a:t/>
            </a:r>
            <a:br>
              <a:rPr lang="es-ES" sz="2000" b="1" dirty="0" smtClean="0">
                <a:solidFill>
                  <a:schemeClr val="accent4">
                    <a:lumMod val="50000"/>
                  </a:schemeClr>
                </a:solidFill>
                <a:cs typeface="JasmineUPC" panose="02020603050405020304" pitchFamily="18" charset="-34"/>
              </a:rPr>
            </a:br>
            <a:r>
              <a:rPr lang="es-ES" b="1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s-ES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s-ES" b="1" dirty="0" smtClean="0">
                <a:solidFill>
                  <a:schemeClr val="accent4">
                    <a:lumMod val="50000"/>
                  </a:schemeClr>
                </a:solidFill>
              </a:rPr>
              <a:t>SECUENCIA – LAS PLANTAS </a:t>
            </a:r>
            <a:endParaRPr lang="es-ES" dirty="0"/>
          </a:p>
        </p:txBody>
      </p:sp>
      <p:pic>
        <p:nvPicPr>
          <p:cNvPr id="1026" name="Picture 2" descr="http://1.bp.blogspot.com/-hhCBNzOZ5Js/UlACS5Es7lI/AAAAAAAAAWc/J5DaCRNpBpk/s1600/planta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54564"/>
            <a:ext cx="2034252" cy="28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1.bp.blogspot.com/-hhCBNzOZ5Js/UlACS5Es7lI/AAAAAAAAAWc/J5DaCRNpBpk/s1600/planta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859433"/>
            <a:ext cx="2034252" cy="28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418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bcdn-sphotos-g-a.akamaihd.net/hphotos-ak-xpa1/t1.0-9/10356129_688136144575065_229288470132851763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80" y="1916832"/>
            <a:ext cx="3528392" cy="470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https://scontent-a-dfw.xx.fbcdn.net/hphotos-xpa1/t1.0-9/s261x260/10418313_688136177908395_7526707608377013343_n.jpg"/>
          <p:cNvSpPr>
            <a:spLocks noChangeAspect="1" noChangeArrowheads="1"/>
          </p:cNvSpPr>
          <p:nvPr/>
        </p:nvSpPr>
        <p:spPr bwMode="auto">
          <a:xfrm>
            <a:off x="63500" y="-1189038"/>
            <a:ext cx="1857375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0" name="Picture 6" descr="https://scontent-a-dfw.xx.fbcdn.net/hphotos-xpa1/t1.0-9/10418313_688136177908395_7526707608377013343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76672"/>
            <a:ext cx="3429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198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b="1" dirty="0" smtClean="0"/>
              <a:t>DÍA 3 ¿CÓMO CRECE UNA PLANTA?</a:t>
            </a:r>
            <a:endParaRPr lang="es-ES" b="1" dirty="0"/>
          </a:p>
        </p:txBody>
      </p:sp>
      <p:pic>
        <p:nvPicPr>
          <p:cNvPr id="3" name="2 Imagen" descr="H:\IMG_140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92896"/>
            <a:ext cx="4968552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1721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H:\IMG_140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3960440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3 Imagen" descr="H:\IMG_140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12976"/>
            <a:ext cx="4100691" cy="31616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9623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H:\IMG_141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89510"/>
            <a:ext cx="4311635" cy="3375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Imagen" descr="H:\IMG_141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1008"/>
            <a:ext cx="3960440" cy="31278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9683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H:\IMG_141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496" y="1700808"/>
            <a:ext cx="4248472" cy="324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Imagen" descr="H:\IMG_141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33600" y="2691336"/>
            <a:ext cx="3967470" cy="32825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8662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b="1" dirty="0" smtClean="0"/>
              <a:t>DÍA 4 ¡DECOREMOS NUESTRA MACETA!</a:t>
            </a:r>
            <a:endParaRPr lang="es-ES" b="1" dirty="0"/>
          </a:p>
        </p:txBody>
      </p:sp>
      <p:pic>
        <p:nvPicPr>
          <p:cNvPr id="3" name="2 Imagen" descr="H:\IMG_143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21" y="1772816"/>
            <a:ext cx="4032448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3 Imagen" descr="H:\IMG_143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73016"/>
            <a:ext cx="4046979" cy="29717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6534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H:\IMG_143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597" y="476672"/>
            <a:ext cx="4548624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3 Imagen" descr="H:\IMG_143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14"/>
          <a:stretch/>
        </p:blipFill>
        <p:spPr bwMode="auto">
          <a:xfrm rot="10800000">
            <a:off x="376147" y="3789040"/>
            <a:ext cx="4210050" cy="28889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76139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H:\IMG_143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51519" y="692696"/>
            <a:ext cx="4176464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Imagen" descr="H:\IMG_144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73016"/>
            <a:ext cx="4176464" cy="29811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3711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H:\IMG_144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08720"/>
            <a:ext cx="4068058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Imagen" descr="H:\IMG_144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70" y="3356992"/>
            <a:ext cx="4320480" cy="3168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7239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H:\IMG_144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06120"/>
            <a:ext cx="4464496" cy="3226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Imagen" descr="H:\IMG_144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45024"/>
            <a:ext cx="4001765" cy="30178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2041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 </a:t>
            </a:r>
            <a:br>
              <a:rPr lang="es-MX" dirty="0"/>
            </a:br>
            <a:r>
              <a:rPr lang="es-MX" sz="6000" b="1" dirty="0"/>
              <a:t>“</a:t>
            </a:r>
            <a:r>
              <a:rPr lang="es-MX" sz="6000" b="1" dirty="0" err="1"/>
              <a:t>JONAS</a:t>
            </a:r>
            <a:r>
              <a:rPr lang="es-MX" sz="6000" b="1" dirty="0"/>
              <a:t> E </a:t>
            </a:r>
            <a:r>
              <a:rPr lang="es-MX" sz="6000" b="1" dirty="0" err="1"/>
              <a:t>SALK</a:t>
            </a:r>
            <a:r>
              <a:rPr lang="es-MX" sz="6000" b="1" dirty="0"/>
              <a:t>”   3° “B”</a:t>
            </a:r>
            <a:r>
              <a:rPr lang="es-MX" dirty="0"/>
              <a:t/>
            </a:r>
            <a:br>
              <a:rPr lang="es-MX" dirty="0"/>
            </a:br>
            <a:endParaRPr lang="es-ES" dirty="0"/>
          </a:p>
        </p:txBody>
      </p:sp>
      <p:pic>
        <p:nvPicPr>
          <p:cNvPr id="5" name="4 Imagen" descr="H:\IMG_145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81"/>
          <a:stretch/>
        </p:blipFill>
        <p:spPr bwMode="auto">
          <a:xfrm>
            <a:off x="1608455" y="2420888"/>
            <a:ext cx="5927090" cy="3578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0524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H:\IMG_144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77475" y="2491477"/>
            <a:ext cx="4176465" cy="3459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Imagen" descr="H:\IMG_143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77274"/>
            <a:ext cx="4752528" cy="35594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2193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G:\DCIM\101MSDCF\DSC0648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16832"/>
            <a:ext cx="5688632" cy="4143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7525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H:\IMG_145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87"/>
          <a:stretch/>
        </p:blipFill>
        <p:spPr bwMode="auto">
          <a:xfrm>
            <a:off x="1315494" y="1988840"/>
            <a:ext cx="6768752" cy="39604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10020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b="1" dirty="0" smtClean="0"/>
              <a:t>DÍA 1 ¿QUÉ ES UNA PLANTA?</a:t>
            </a:r>
            <a:endParaRPr lang="es-ES" sz="4800" b="1" dirty="0"/>
          </a:p>
        </p:txBody>
      </p:sp>
      <p:pic>
        <p:nvPicPr>
          <p:cNvPr id="3" name="2 Imagen" descr="H:\IMG_134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4032448" cy="3234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3 Imagen" descr="H:\IMG_134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56992"/>
            <a:ext cx="3888432" cy="31560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8089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H:\IMG_134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06" y="980728"/>
            <a:ext cx="4120278" cy="31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3 Imagen" descr="H:\IMG_134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73016"/>
            <a:ext cx="4019674" cy="30678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4222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H:\IMG_134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79" y="836712"/>
            <a:ext cx="4410829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Imagen" descr="H:\IMG_134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45024"/>
            <a:ext cx="3895596" cy="30284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7457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338328"/>
            <a:ext cx="8507288" cy="1252728"/>
          </a:xfrm>
        </p:spPr>
        <p:txBody>
          <a:bodyPr>
            <a:noAutofit/>
          </a:bodyPr>
          <a:lstStyle/>
          <a:p>
            <a:r>
              <a:rPr lang="es-ES" b="1" dirty="0" smtClean="0"/>
              <a:t>DÍA 2 ¡CONOZCAMOS LAS PARTES DE UNA PLANTA!</a:t>
            </a:r>
            <a:endParaRPr lang="es-ES" b="1" dirty="0"/>
          </a:p>
        </p:txBody>
      </p:sp>
      <p:pic>
        <p:nvPicPr>
          <p:cNvPr id="3" name="2 Imagen" descr="H:\IMG_136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80928"/>
            <a:ext cx="4808220" cy="3604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4938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H:\IMG_137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34" y="894521"/>
            <a:ext cx="4082550" cy="2894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3 Imagen" descr="H:\IMG_137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29000"/>
            <a:ext cx="4039731" cy="31702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3521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H:\IMG_137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4392488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Imagen" descr="H:\IMG_138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5" t="14234" r="-1268" b="2743"/>
          <a:stretch/>
        </p:blipFill>
        <p:spPr bwMode="auto">
          <a:xfrm rot="5400000">
            <a:off x="4908795" y="2444133"/>
            <a:ext cx="4124450" cy="36459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20489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H:\IMG_138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496" y="1052736"/>
            <a:ext cx="4104456" cy="3528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Imagen" descr="H:\IMG_138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00422" y="2496523"/>
            <a:ext cx="4057650" cy="30422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73860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Personalizado 10">
      <a:dk1>
        <a:sysClr val="windowText" lastClr="000000"/>
      </a:dk1>
      <a:lt1>
        <a:sysClr val="window" lastClr="FFFFFF"/>
      </a:lt1>
      <a:dk2>
        <a:srgbClr val="FF9BCD"/>
      </a:dk2>
      <a:lt2>
        <a:srgbClr val="E80073"/>
      </a:lt2>
      <a:accent1>
        <a:srgbClr val="FFD1E8"/>
      </a:accent1>
      <a:accent2>
        <a:srgbClr val="FF69B4"/>
      </a:accent2>
      <a:accent3>
        <a:srgbClr val="E80073"/>
      </a:accent3>
      <a:accent4>
        <a:srgbClr val="FF8FC6"/>
      </a:accent4>
      <a:accent5>
        <a:srgbClr val="FF3499"/>
      </a:accent5>
      <a:accent6>
        <a:srgbClr val="AE0056"/>
      </a:accent6>
      <a:hlink>
        <a:srgbClr val="FF8FC6"/>
      </a:hlink>
      <a:folHlink>
        <a:srgbClr val="AE0056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24</TotalTime>
  <Words>34</Words>
  <Application>Microsoft Office PowerPoint</Application>
  <PresentationFormat>Presentación en pantalla (4:3)</PresentationFormat>
  <Paragraphs>7</Paragraphs>
  <Slides>22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Forma de onda</vt:lpstr>
      <vt:lpstr> COLEGIO LANCASTER   CURSO:  OPTATIVA  EDUCACIÓN AMBIENTAL PARA LA SUSTENTABILIDAD   ASESORA:  CLAUDIA GARCÍA MENDOZA   ALUMNA:  Bernardo Ramírez Gabriela    SECUENCIA – LAS PLANTAS </vt:lpstr>
      <vt:lpstr>  “JONAS E SALK”   3° “B” </vt:lpstr>
      <vt:lpstr>DÍA 1 ¿QUÉ ES UNA PLANTA?</vt:lpstr>
      <vt:lpstr>Presentación de PowerPoint</vt:lpstr>
      <vt:lpstr>Presentación de PowerPoint</vt:lpstr>
      <vt:lpstr>DÍA 2 ¡CONOZCAMOS LAS PARTES DE UNA PLANTA!</vt:lpstr>
      <vt:lpstr>Presentación de PowerPoint</vt:lpstr>
      <vt:lpstr>Presentación de PowerPoint</vt:lpstr>
      <vt:lpstr>Presentación de PowerPoint</vt:lpstr>
      <vt:lpstr>Presentación de PowerPoint</vt:lpstr>
      <vt:lpstr>DÍA 3 ¿CÓMO CRECE UNA PLANTA?</vt:lpstr>
      <vt:lpstr>Presentación de PowerPoint</vt:lpstr>
      <vt:lpstr>Presentación de PowerPoint</vt:lpstr>
      <vt:lpstr>Presentación de PowerPoint</vt:lpstr>
      <vt:lpstr>DÍA 4 ¡DECOREMOS NUESTRA MACETA!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Home</dc:creator>
  <cp:lastModifiedBy>Home</cp:lastModifiedBy>
  <cp:revision>4</cp:revision>
  <dcterms:created xsi:type="dcterms:W3CDTF">2014-06-17T04:58:42Z</dcterms:created>
  <dcterms:modified xsi:type="dcterms:W3CDTF">2014-06-23T03:34:36Z</dcterms:modified>
</cp:coreProperties>
</file>